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5400">
                <a:solidFill>
                  <a:srgbClr val="14213D"/>
                </a:solidFill>
              </a:defRPr>
            </a:pPr>
            <a:r>
              <a:t>Parcelbee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400"/>
            </a:pPr>
            <a:r>
              <a:t>Returns logistics for independent online stores</a:t>
            </a:r>
          </a:p>
          <a:p>
            <a:pPr>
              <a:defRPr sz="2400"/>
            </a:pPr>
            <a:r>
              <a:t>Seed round · August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Returns are where small stores lose money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000"/>
            </a:pPr>
            <a:r>
              <a:t>Independent Shopify and WooCommerce stores see 18 to 24% return rates on apparel.</a:t>
            </a:r>
          </a:p>
          <a:p>
            <a:pPr>
              <a:defRPr sz="2000"/>
            </a:pPr>
            <a:r>
              <a:t>Each return costs the merchant $11 to $14 in labor, postage and restocking, and most are handled by the founder personally.</a:t>
            </a:r>
          </a:p>
          <a:p>
            <a:pPr>
              <a:defRPr sz="2000"/>
            </a:pPr>
            <a:r>
              <a:t>Carriers offer consolidated returns to merchants shipping over 10,000 parcels a month. Nobody serves the store shipping 400.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What Parcelbee does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000"/>
            </a:pPr>
            <a:r>
              <a:t>A returns portal the shopper uses, a QR label, and consolidated pickup from 140 drop points in the UK.</a:t>
            </a:r>
          </a:p>
          <a:p>
            <a:pPr>
              <a:defRPr sz="2000"/>
            </a:pPr>
            <a:r>
              <a:t>We aggregate returns across our merchants into carrier volume, inspect at our hub in Leicester, and restock or resell on the merchant's behalf.</a:t>
            </a:r>
          </a:p>
          <a:p>
            <a:pPr>
              <a:defRPr sz="2000"/>
            </a:pPr>
            <a:r>
              <a:t>Merchants pay per return. Shoppers get refunds in 48 hours instead of 10 days.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Traction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000"/>
            </a:pPr>
            <a:r>
              <a:t>£42k monthly revenue</a:t>
            </a:r>
          </a:p>
          <a:p>
            <a:pPr>
              <a:defRPr sz="2000"/>
            </a:pPr>
            <a:r>
              <a:t>310 merchants on the platform</a:t>
            </a:r>
          </a:p>
          <a:p>
            <a:pPr>
              <a:defRPr sz="2000"/>
            </a:pPr>
            <a:r>
              <a:t>9,800 returns processed last month</a:t>
            </a:r>
          </a:p>
          <a:p>
            <a:pPr>
              <a:defRPr sz="2000"/>
            </a:pPr>
            <a:r>
              <a:t>Month-on-month growth of 22% over the last six months.</a:t>
            </a:r>
          </a:p>
          <a:p>
            <a:pPr>
              <a:defRPr sz="2000"/>
            </a:pPr>
            <a:r>
              <a:t>Partnered with Royal Mail and Evri.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Business model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000"/>
            </a:pPr>
            <a:r>
              <a:t>£3.90 per return plus £0.60 per item resold through our marketplace.</a:t>
            </a:r>
          </a:p>
          <a:p>
            <a:pPr>
              <a:defRPr sz="2000"/>
            </a:pPr>
            <a:r>
              <a:t>Gross margin 38% today, 55% at 40,000 returns a month when the hub is fully utilised.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Market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000"/>
            </a:pPr>
            <a:r>
              <a:t>£7B is spent on returns handling in the UK each year.</a:t>
            </a:r>
          </a:p>
          <a:p>
            <a:pPr>
              <a:defRPr sz="2000"/>
            </a:pPr>
            <a:r>
              <a:t>The 120,000 independent stores shipping 100 to 2,000 parcels a month are our serviceable market: £520M a year.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Team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000"/>
            </a:pPr>
            <a:r>
              <a:t>Ife Adeyemi, CEO. Ran operations for a 3PL serving 90 DTC brands; before that Ocado logistics.</a:t>
            </a:r>
          </a:p>
          <a:p>
            <a:pPr>
              <a:defRPr sz="2000"/>
            </a:pPr>
            <a:r>
              <a:t>Sam Brecht, CTO. Built the returns module at a mid-market WMS vendor. Team of 14 including 8 hub staff.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Raise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000"/>
            </a:pPr>
            <a:r>
              <a:t>Raising £1.8M seed to open a second hub in Manchester, build the resale marketplace and hire a merchant sales team of three.</a:t>
            </a:r>
          </a:p>
          <a:p>
            <a:pPr>
              <a:defRPr sz="2000"/>
            </a:pPr>
            <a:r>
              <a:t>parcelbee.co.uk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